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>
  <p:sldMasterIdLst>
    <p:sldMasterId id="2147483648" r:id="rId1"/>
  </p:sldMasterIdLst>
  <p:notesMasterIdLst>
    <p:notesMasterId r:id="rId15"/>
  </p:notesMasterIdLst>
  <p:sldIdLst>
    <p:sldId id="274" r:id="rId2"/>
    <p:sldId id="275" r:id="rId3"/>
    <p:sldId id="278" r:id="rId4"/>
    <p:sldId id="279" r:id="rId5"/>
    <p:sldId id="276" r:id="rId6"/>
    <p:sldId id="277" r:id="rId7"/>
    <p:sldId id="280" r:id="rId8"/>
    <p:sldId id="281" r:id="rId9"/>
    <p:sldId id="282" r:id="rId10"/>
    <p:sldId id="283" r:id="rId11"/>
    <p:sldId id="284" r:id="rId12"/>
    <p:sldId id="285" r:id="rId13"/>
    <p:sldId id="286" r:id="rId14"/>
  </p:sldIdLst>
  <p:sldSz cx="12192000" cy="6858000"/>
  <p:notesSz cx="6858000" cy="9144000"/>
  <p:embeddedFontLst>
    <p:embeddedFont>
      <p:font typeface="AMS Laborat" pitchFamily="50" charset="0"/>
      <p:regular r:id="rId16"/>
      <p:bold r:id="rId17"/>
      <p:italic r:id="rId18"/>
      <p:boldItalic r:id="rId19"/>
    </p:embeddedFont>
    <p:embeddedFont>
      <p:font typeface="AMS Laborat Medium" pitchFamily="50" charset="0"/>
      <p:regular r:id="rId20"/>
      <p:italic r:id="rId21"/>
    </p:embeddedFont>
  </p:embeddedFont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CD67BDC5-92CF-4ACB-97F2-81510F462625}">
          <p14:sldIdLst>
            <p14:sldId id="274"/>
            <p14:sldId id="275"/>
            <p14:sldId id="278"/>
            <p14:sldId id="279"/>
            <p14:sldId id="276"/>
            <p14:sldId id="277"/>
            <p14:sldId id="280"/>
            <p14:sldId id="281"/>
            <p14:sldId id="282"/>
            <p14:sldId id="283"/>
            <p14:sldId id="284"/>
            <p14:sldId id="285"/>
            <p14:sldId id="28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F9F"/>
    <a:srgbClr val="E4002D"/>
    <a:srgbClr val="8000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76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font" Target="fonts/font6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D3741C-AC7D-4CFA-9E47-35F198744BF8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816F4-E242-4411-8EDC-7F339547573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8990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4" y="-3857"/>
            <a:ext cx="12198864" cy="6861861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3773" y="5588109"/>
            <a:ext cx="2058227" cy="1269891"/>
          </a:xfrm>
          <a:prstGeom prst="rect">
            <a:avLst/>
          </a:prstGeom>
        </p:spPr>
      </p:pic>
      <p:sp>
        <p:nvSpPr>
          <p:cNvPr id="12" name="Textplatzhalt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2864" y="6327978"/>
            <a:ext cx="8238947" cy="539750"/>
          </a:xfrm>
        </p:spPr>
        <p:txBody>
          <a:bodyPr lIns="594000"/>
          <a:lstStyle>
            <a:lvl1pPr marL="0" indent="0">
              <a:buNone/>
              <a:defRPr sz="1600">
                <a:solidFill>
                  <a:srgbClr val="004F9F"/>
                </a:solidFill>
                <a:latin typeface="AMS Laborat Medium" pitchFamily="50" charset="0"/>
                <a:ea typeface="AMS Laborat Medium" pitchFamily="50" charset="0"/>
              </a:defRPr>
            </a:lvl1pPr>
            <a:lvl2pPr marL="457200" indent="0">
              <a:buNone/>
              <a:defRPr sz="1600">
                <a:solidFill>
                  <a:srgbClr val="004F9F"/>
                </a:solidFill>
                <a:latin typeface="AMS Laborat Medium" pitchFamily="50" charset="0"/>
                <a:ea typeface="AMS Laborat Medium" pitchFamily="50" charset="0"/>
              </a:defRPr>
            </a:lvl2pPr>
            <a:lvl3pPr marL="914400" indent="0">
              <a:buNone/>
              <a:defRPr sz="1600">
                <a:solidFill>
                  <a:srgbClr val="004F9F"/>
                </a:solidFill>
                <a:latin typeface="AMS Laborat Medium" pitchFamily="50" charset="0"/>
                <a:ea typeface="AMS Laborat Medium" pitchFamily="50" charset="0"/>
              </a:defRPr>
            </a:lvl3pPr>
            <a:lvl4pPr marL="1371600" indent="0">
              <a:buNone/>
              <a:defRPr sz="1600">
                <a:solidFill>
                  <a:srgbClr val="004F9F"/>
                </a:solidFill>
                <a:latin typeface="AMS Laborat Medium" pitchFamily="50" charset="0"/>
                <a:ea typeface="AMS Laborat Medium" pitchFamily="50" charset="0"/>
              </a:defRPr>
            </a:lvl4pPr>
            <a:lvl5pPr marL="1828800" indent="0">
              <a:buNone/>
              <a:defRPr sz="1600">
                <a:solidFill>
                  <a:srgbClr val="004F9F"/>
                </a:solidFill>
                <a:latin typeface="AMS Laborat Medium" pitchFamily="50" charset="0"/>
                <a:ea typeface="AMS Laborat Medium" pitchFamily="50" charset="0"/>
              </a:defRPr>
            </a:lvl5pPr>
          </a:lstStyle>
          <a:p>
            <a:pPr lvl="0"/>
            <a:r>
              <a:rPr lang="de-DE" dirty="0"/>
              <a:t>Titelfußzeile</a:t>
            </a:r>
          </a:p>
        </p:txBody>
      </p:sp>
    </p:spTree>
    <p:extLst>
      <p:ext uri="{BB962C8B-B14F-4D97-AF65-F5344CB8AC3E}">
        <p14:creationId xmlns:p14="http://schemas.microsoft.com/office/powerpoint/2010/main" val="1588728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 marL="0" indent="0">
              <a:lnSpc>
                <a:spcPct val="100000"/>
              </a:lnSpc>
              <a:defRPr sz="3200">
                <a:solidFill>
                  <a:srgbClr val="004F9F"/>
                </a:solidFill>
                <a:latin typeface="AMS Laborat Medium" pitchFamily="50" charset="0"/>
                <a:ea typeface="AMS Laborat Medium" pitchFamily="50" charset="0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21293" y="1614792"/>
            <a:ext cx="11232380" cy="4562172"/>
          </a:xfrm>
        </p:spPr>
        <p:txBody>
          <a:bodyPr>
            <a:noAutofit/>
          </a:bodyPr>
          <a:lstStyle>
            <a:lvl1pPr>
              <a:defRPr sz="2800">
                <a:solidFill>
                  <a:srgbClr val="004F9F"/>
                </a:solidFill>
                <a:latin typeface="AMS Laborat" pitchFamily="50" charset="0"/>
                <a:ea typeface="AMS Laborat" pitchFamily="50" charset="0"/>
              </a:defRPr>
            </a:lvl1pPr>
            <a:lvl2pPr marL="685800" indent="-228600">
              <a:buClr>
                <a:srgbClr val="004F9F"/>
              </a:buClr>
              <a:buFont typeface="Arial" panose="020B0604020202020204" pitchFamily="34" charset="0"/>
              <a:buChar char="•"/>
              <a:defRPr sz="2400">
                <a:solidFill>
                  <a:srgbClr val="004F9F"/>
                </a:solidFill>
                <a:latin typeface="AMS Laborat" pitchFamily="50" charset="0"/>
                <a:ea typeface="AMS Laborat" pitchFamily="50" charset="0"/>
              </a:defRPr>
            </a:lvl2pPr>
            <a:lvl3pPr marL="1257300" indent="-342900">
              <a:buClr>
                <a:srgbClr val="004F9F"/>
              </a:buClr>
              <a:buFont typeface="AMS Laborat" pitchFamily="50" charset="0"/>
              <a:buChar char="−"/>
              <a:defRPr sz="2000">
                <a:solidFill>
                  <a:srgbClr val="004F9F"/>
                </a:solidFill>
                <a:latin typeface="AMS Laborat" pitchFamily="50" charset="0"/>
                <a:ea typeface="AMS Laborat" pitchFamily="50" charset="0"/>
              </a:defRPr>
            </a:lvl3pPr>
            <a:lvl4pPr>
              <a:defRPr>
                <a:latin typeface="AMS Laborat" pitchFamily="50" charset="0"/>
                <a:ea typeface="AMS Laborat" pitchFamily="50" charset="0"/>
              </a:defRPr>
            </a:lvl4pPr>
            <a:lvl5pPr>
              <a:defRPr>
                <a:latin typeface="AMS Laborat" pitchFamily="50" charset="0"/>
                <a:ea typeface="AMS Laborat" pitchFamily="50" charset="0"/>
              </a:defRPr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10953927" y="6414932"/>
            <a:ext cx="799746" cy="365125"/>
          </a:xfrm>
        </p:spPr>
        <p:txBody>
          <a:bodyPr/>
          <a:lstStyle>
            <a:lvl1pPr>
              <a:defRPr sz="1200"/>
            </a:lvl1pPr>
          </a:lstStyle>
          <a:p>
            <a:fld id="{3C774924-75D7-4C14-AA28-80A89DA7EBFA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521294" y="6423603"/>
            <a:ext cx="9545652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rgbClr val="004F9F"/>
                </a:solidFill>
                <a:latin typeface="AMS Laborat" pitchFamily="50" charset="0"/>
                <a:ea typeface="AMS Laborat" pitchFamily="50" charset="0"/>
              </a:defRPr>
            </a:lvl1pPr>
          </a:lstStyle>
          <a:p>
            <a:r>
              <a:rPr lang="de-DE" dirty="0"/>
              <a:t>Optionale Fußzeile</a:t>
            </a:r>
          </a:p>
        </p:txBody>
      </p:sp>
      <p:cxnSp>
        <p:nvCxnSpPr>
          <p:cNvPr id="8" name="Gerader Verbinder 7"/>
          <p:cNvCxnSpPr/>
          <p:nvPr userDrawn="1"/>
        </p:nvCxnSpPr>
        <p:spPr>
          <a:xfrm>
            <a:off x="0" y="1100444"/>
            <a:ext cx="10066946" cy="0"/>
          </a:xfrm>
          <a:prstGeom prst="line">
            <a:avLst/>
          </a:prstGeom>
          <a:ln w="50800">
            <a:gradFill>
              <a:gsLst>
                <a:gs pos="25000">
                  <a:srgbClr val="E4002D"/>
                </a:gs>
                <a:gs pos="0">
                  <a:schemeClr val="accent1">
                    <a:lumMod val="5000"/>
                    <a:lumOff val="95000"/>
                  </a:schemeClr>
                </a:gs>
                <a:gs pos="0">
                  <a:schemeClr val="accent1">
                    <a:lumMod val="45000"/>
                    <a:lumOff val="55000"/>
                  </a:schemeClr>
                </a:gs>
                <a:gs pos="0">
                  <a:srgbClr val="E4002D"/>
                </a:gs>
                <a:gs pos="100000">
                  <a:schemeClr val="bg1"/>
                </a:gs>
              </a:gsLst>
              <a:lin ang="0" scaled="0"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r Verbinder 8"/>
          <p:cNvCxnSpPr/>
          <p:nvPr userDrawn="1"/>
        </p:nvCxnSpPr>
        <p:spPr>
          <a:xfrm flipV="1">
            <a:off x="10272409" y="6386350"/>
            <a:ext cx="1919591" cy="4724"/>
          </a:xfrm>
          <a:prstGeom prst="line">
            <a:avLst/>
          </a:prstGeom>
          <a:ln w="508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0">
                  <a:srgbClr val="E4002D"/>
                </a:gs>
                <a:gs pos="27000">
                  <a:srgbClr val="E4002D"/>
                </a:gs>
                <a:gs pos="100000">
                  <a:schemeClr val="bg1"/>
                </a:gs>
              </a:gsLst>
              <a:lin ang="10800000" scaled="0"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1460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21293" y="1825625"/>
            <a:ext cx="5181600" cy="4351338"/>
          </a:xfrm>
        </p:spPr>
        <p:txBody>
          <a:bodyPr/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484524" y="1825625"/>
            <a:ext cx="5181600" cy="4351338"/>
          </a:xfrm>
        </p:spPr>
        <p:txBody>
          <a:bodyPr/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521293" y="6432521"/>
            <a:ext cx="9002086" cy="365125"/>
          </a:xfrm>
        </p:spPr>
        <p:txBody>
          <a:bodyPr/>
          <a:lstStyle/>
          <a:p>
            <a:r>
              <a:rPr lang="de-DE" dirty="0"/>
              <a:t>Optionale Fußzeile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10953927" y="6416618"/>
            <a:ext cx="799746" cy="365125"/>
          </a:xfrm>
        </p:spPr>
        <p:txBody>
          <a:bodyPr/>
          <a:lstStyle/>
          <a:p>
            <a:fld id="{70AA2D52-71CD-403A-8A7D-9A5F81C56E4F}" type="slidenum">
              <a:rPr lang="de-DE" smtClean="0"/>
              <a:t>‹Nr.›</a:t>
            </a:fld>
            <a:endParaRPr lang="de-DE" dirty="0"/>
          </a:p>
        </p:txBody>
      </p:sp>
      <p:cxnSp>
        <p:nvCxnSpPr>
          <p:cNvPr id="8" name="Gerader Verbinder 7"/>
          <p:cNvCxnSpPr/>
          <p:nvPr userDrawn="1"/>
        </p:nvCxnSpPr>
        <p:spPr>
          <a:xfrm>
            <a:off x="0" y="1100444"/>
            <a:ext cx="10066946" cy="0"/>
          </a:xfrm>
          <a:prstGeom prst="line">
            <a:avLst/>
          </a:prstGeom>
          <a:ln w="50800">
            <a:gradFill>
              <a:gsLst>
                <a:gs pos="25000">
                  <a:srgbClr val="E4002D"/>
                </a:gs>
                <a:gs pos="0">
                  <a:schemeClr val="accent1">
                    <a:lumMod val="5000"/>
                    <a:lumOff val="95000"/>
                  </a:schemeClr>
                </a:gs>
                <a:gs pos="0">
                  <a:schemeClr val="accent1">
                    <a:lumMod val="45000"/>
                    <a:lumOff val="55000"/>
                  </a:schemeClr>
                </a:gs>
                <a:gs pos="0">
                  <a:srgbClr val="E4002D"/>
                </a:gs>
                <a:gs pos="100000">
                  <a:schemeClr val="bg1"/>
                </a:gs>
              </a:gsLst>
              <a:lin ang="0" scaled="0"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r Verbinder 8"/>
          <p:cNvCxnSpPr/>
          <p:nvPr userDrawn="1"/>
        </p:nvCxnSpPr>
        <p:spPr>
          <a:xfrm flipV="1">
            <a:off x="10272409" y="6386350"/>
            <a:ext cx="1919591" cy="4724"/>
          </a:xfrm>
          <a:prstGeom prst="line">
            <a:avLst/>
          </a:prstGeom>
          <a:ln w="508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0">
                  <a:srgbClr val="E4002D"/>
                </a:gs>
                <a:gs pos="27000">
                  <a:srgbClr val="E4002D"/>
                </a:gs>
                <a:gs pos="100000">
                  <a:schemeClr val="bg1"/>
                </a:gs>
              </a:gsLst>
              <a:lin ang="10800000" scaled="0"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8457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521293" y="6432521"/>
            <a:ext cx="9002086" cy="365125"/>
          </a:xfrm>
        </p:spPr>
        <p:txBody>
          <a:bodyPr/>
          <a:lstStyle/>
          <a:p>
            <a:r>
              <a:rPr lang="de-DE" dirty="0"/>
              <a:t>Optionale Fußzeile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10953927" y="6416618"/>
            <a:ext cx="799746" cy="365125"/>
          </a:xfrm>
        </p:spPr>
        <p:txBody>
          <a:bodyPr/>
          <a:lstStyle/>
          <a:p>
            <a:fld id="{70AA2D52-71CD-403A-8A7D-9A5F81C56E4F}" type="slidenum">
              <a:rPr lang="de-DE" smtClean="0"/>
              <a:t>‹Nr.›</a:t>
            </a:fld>
            <a:endParaRPr lang="de-DE" dirty="0"/>
          </a:p>
        </p:txBody>
      </p:sp>
      <p:cxnSp>
        <p:nvCxnSpPr>
          <p:cNvPr id="5" name="Gerader Verbinder 4"/>
          <p:cNvCxnSpPr/>
          <p:nvPr userDrawn="1"/>
        </p:nvCxnSpPr>
        <p:spPr>
          <a:xfrm>
            <a:off x="0" y="1100444"/>
            <a:ext cx="10066946" cy="0"/>
          </a:xfrm>
          <a:prstGeom prst="line">
            <a:avLst/>
          </a:prstGeom>
          <a:ln w="50800">
            <a:gradFill>
              <a:gsLst>
                <a:gs pos="25000">
                  <a:srgbClr val="E4002D"/>
                </a:gs>
                <a:gs pos="0">
                  <a:schemeClr val="accent1">
                    <a:lumMod val="5000"/>
                    <a:lumOff val="95000"/>
                  </a:schemeClr>
                </a:gs>
                <a:gs pos="0">
                  <a:schemeClr val="accent1">
                    <a:lumMod val="45000"/>
                    <a:lumOff val="55000"/>
                  </a:schemeClr>
                </a:gs>
                <a:gs pos="0">
                  <a:srgbClr val="E4002D"/>
                </a:gs>
                <a:gs pos="100000">
                  <a:schemeClr val="bg1"/>
                </a:gs>
              </a:gsLst>
              <a:lin ang="0" scaled="0"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r Verbinder 5"/>
          <p:cNvCxnSpPr/>
          <p:nvPr userDrawn="1"/>
        </p:nvCxnSpPr>
        <p:spPr>
          <a:xfrm flipV="1">
            <a:off x="10272409" y="6386350"/>
            <a:ext cx="1919591" cy="4724"/>
          </a:xfrm>
          <a:prstGeom prst="line">
            <a:avLst/>
          </a:prstGeom>
          <a:ln w="508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0">
                  <a:srgbClr val="E4002D"/>
                </a:gs>
                <a:gs pos="27000">
                  <a:srgbClr val="E4002D"/>
                </a:gs>
                <a:gs pos="100000">
                  <a:schemeClr val="bg1"/>
                </a:gs>
              </a:gsLst>
              <a:lin ang="10800000" scaled="0"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521293" y="66600"/>
            <a:ext cx="9545653" cy="1024116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defRPr sz="3200">
                <a:solidFill>
                  <a:srgbClr val="004F9F"/>
                </a:solidFill>
                <a:latin typeface="AMS Laborat Medium" pitchFamily="50" charset="0"/>
                <a:ea typeface="AMS Laborat Medium" pitchFamily="50" charset="0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662666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521293" y="6432521"/>
            <a:ext cx="9002086" cy="365125"/>
          </a:xfrm>
        </p:spPr>
        <p:txBody>
          <a:bodyPr/>
          <a:lstStyle/>
          <a:p>
            <a:r>
              <a:rPr lang="de-DE" dirty="0"/>
              <a:t>Optionale Fußzeile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10953927" y="6416618"/>
            <a:ext cx="799746" cy="365125"/>
          </a:xfrm>
        </p:spPr>
        <p:txBody>
          <a:bodyPr/>
          <a:lstStyle/>
          <a:p>
            <a:fld id="{70AA2D52-71CD-403A-8A7D-9A5F81C56E4F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35001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521293" y="66600"/>
            <a:ext cx="9545653" cy="102411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de-DE" dirty="0"/>
              <a:t>Titelmasterformat durch Klicken bearbeiten zweizeilig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21293" y="1702340"/>
            <a:ext cx="11232380" cy="447462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953927" y="6408667"/>
            <a:ext cx="7997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4F9F"/>
                </a:solidFill>
                <a:latin typeface="AMS Laborat" pitchFamily="50" charset="0"/>
                <a:ea typeface="AMS Laborat" pitchFamily="50" charset="0"/>
              </a:defRPr>
            </a:lvl1pPr>
          </a:lstStyle>
          <a:p>
            <a:fld id="{3C774924-75D7-4C14-AA28-80A89DA7EBFA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0852" y="14149"/>
            <a:ext cx="1895509" cy="1167940"/>
          </a:xfrm>
          <a:prstGeom prst="rect">
            <a:avLst/>
          </a:prstGeom>
        </p:spPr>
      </p:pic>
      <p:sp>
        <p:nvSpPr>
          <p:cNvPr id="13" name="Fußzeilenplatzhalter 12"/>
          <p:cNvSpPr>
            <a:spLocks noGrp="1"/>
          </p:cNvSpPr>
          <p:nvPr>
            <p:ph type="ftr" sz="quarter" idx="3"/>
          </p:nvPr>
        </p:nvSpPr>
        <p:spPr>
          <a:xfrm>
            <a:off x="521293" y="6424570"/>
            <a:ext cx="90020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4F9F"/>
                </a:solidFill>
                <a:latin typeface="AMS Laborat" pitchFamily="50" charset="0"/>
                <a:ea typeface="AMS Laborat" pitchFamily="50" charset="0"/>
              </a:defRPr>
            </a:lvl1pPr>
          </a:lstStyle>
          <a:p>
            <a:r>
              <a:rPr lang="de-DE" dirty="0"/>
              <a:t>Optionale Fußzeile</a:t>
            </a:r>
          </a:p>
        </p:txBody>
      </p:sp>
    </p:spTree>
    <p:extLst>
      <p:ext uri="{BB962C8B-B14F-4D97-AF65-F5344CB8AC3E}">
        <p14:creationId xmlns:p14="http://schemas.microsoft.com/office/powerpoint/2010/main" val="4020208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  <p:sldLayoutId id="2147483658" r:id="rId4"/>
    <p:sldLayoutId id="2147483659" r:id="rId5"/>
  </p:sldLayoutIdLst>
  <p:hf hdr="0" dt="0"/>
  <p:txStyles>
    <p:titleStyle>
      <a:lvl1pPr marL="0" indent="0" algn="l" defTabSz="914400" rtl="0" eaLnBrk="1" latinLnBrk="0" hangingPunct="1">
        <a:lnSpc>
          <a:spcPct val="100000"/>
        </a:lnSpc>
        <a:spcBef>
          <a:spcPct val="0"/>
        </a:spcBef>
        <a:buNone/>
        <a:defRPr sz="3200" b="0" kern="1200">
          <a:solidFill>
            <a:srgbClr val="004F9F"/>
          </a:solidFill>
          <a:latin typeface="AMS Laborat Medium" pitchFamily="50" charset="0"/>
          <a:ea typeface="AMS Laborat Medium" pitchFamily="50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rgbClr val="004F9F"/>
        </a:buClr>
        <a:buFont typeface="AMS Laborat" pitchFamily="50" charset="0"/>
        <a:buChar char="▸"/>
        <a:defRPr sz="2800" kern="1200">
          <a:solidFill>
            <a:srgbClr val="004F9F"/>
          </a:solidFill>
          <a:latin typeface="AMS Laborat" pitchFamily="50" charset="0"/>
          <a:ea typeface="AMS Laborat" pitchFamily="50" charset="0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Clr>
          <a:srgbClr val="004F9F"/>
        </a:buClr>
        <a:buFont typeface="Arial" panose="020B0604020202020204" pitchFamily="34" charset="0"/>
        <a:buChar char="•"/>
        <a:defRPr sz="2400" kern="1200">
          <a:solidFill>
            <a:srgbClr val="004F9F"/>
          </a:solidFill>
          <a:latin typeface="AMS Laborat" pitchFamily="50" charset="0"/>
          <a:ea typeface="AMS Laborat" pitchFamily="50" charset="0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Clr>
          <a:srgbClr val="004F9F"/>
        </a:buClr>
        <a:buFont typeface="AMS Laborat" pitchFamily="50" charset="0"/>
        <a:buChar char="−"/>
        <a:defRPr sz="2000" kern="1200">
          <a:solidFill>
            <a:srgbClr val="004F9F"/>
          </a:solidFill>
          <a:latin typeface="AMS Laborat" pitchFamily="50" charset="0"/>
          <a:ea typeface="AMS Laborat" pitchFamily="50" charset="0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MS Laborat" pitchFamily="50" charset="0"/>
        <a:buChar char="▸"/>
        <a:defRPr sz="2000" kern="1200">
          <a:solidFill>
            <a:schemeClr val="tx1">
              <a:lumMod val="75000"/>
              <a:lumOff val="25000"/>
            </a:schemeClr>
          </a:solidFill>
          <a:latin typeface="AMS Laborat" pitchFamily="50" charset="0"/>
          <a:ea typeface="AMS Laborat" pitchFamily="50" charset="0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MS Laborat" pitchFamily="50" charset="0"/>
        <a:buChar char="▸"/>
        <a:defRPr sz="2000" kern="1200">
          <a:solidFill>
            <a:schemeClr val="tx1">
              <a:lumMod val="75000"/>
              <a:lumOff val="25000"/>
            </a:schemeClr>
          </a:solidFill>
          <a:latin typeface="AMS Laborat" pitchFamily="50" charset="0"/>
          <a:ea typeface="AMS Laborat" pitchFamily="50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6323960"/>
              </p:ext>
            </p:extLst>
          </p:nvPr>
        </p:nvGraphicFramePr>
        <p:xfrm>
          <a:off x="0" y="1673010"/>
          <a:ext cx="6368716" cy="240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0180">
                  <a:extLst>
                    <a:ext uri="{9D8B030D-6E8A-4147-A177-3AD203B41FA5}">
                      <a16:colId xmlns:a16="http://schemas.microsoft.com/office/drawing/2014/main" val="690247640"/>
                    </a:ext>
                  </a:extLst>
                </a:gridCol>
                <a:gridCol w="5768356">
                  <a:extLst>
                    <a:ext uri="{9D8B030D-6E8A-4147-A177-3AD203B41FA5}">
                      <a16:colId xmlns:a16="http://schemas.microsoft.com/office/drawing/2014/main" val="2069008761"/>
                    </a:ext>
                  </a:extLst>
                </a:gridCol>
                <a:gridCol w="300180">
                  <a:extLst>
                    <a:ext uri="{9D8B030D-6E8A-4147-A177-3AD203B41FA5}">
                      <a16:colId xmlns:a16="http://schemas.microsoft.com/office/drawing/2014/main" val="1081050074"/>
                    </a:ext>
                  </a:extLst>
                </a:gridCol>
              </a:tblGrid>
              <a:tr h="1099277"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4000" dirty="0"/>
                        <a:t>Aus- und Weiterbildung</a:t>
                      </a:r>
                      <a:br>
                        <a:rPr lang="de-DE" sz="4000" dirty="0"/>
                      </a:br>
                      <a:r>
                        <a:rPr lang="de-DE" sz="4000" dirty="0"/>
                        <a:t>Kurseröffnung</a:t>
                      </a:r>
                      <a:endParaRPr lang="de-DE" sz="4000" dirty="0">
                        <a:solidFill>
                          <a:schemeClr val="bg1"/>
                        </a:solidFill>
                      </a:endParaRPr>
                    </a:p>
                  </a:txBody>
                  <a:tcPr marL="180000" marR="36000" marT="180000" marB="10800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4473393"/>
                  </a:ext>
                </a:extLst>
              </a:tr>
              <a:tr h="885312"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800" dirty="0">
                          <a:ln w="9525"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AMS Laborat" pitchFamily="50" charset="0"/>
                          <a:ea typeface="AMS Laborat" pitchFamily="50" charset="0"/>
                        </a:rPr>
                        <a:t>AMS NÖ – Förderung</a:t>
                      </a:r>
                    </a:p>
                  </a:txBody>
                  <a:tcPr marL="180000" marR="36000" marT="180000" marB="28800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002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346039"/>
                  </a:ext>
                </a:extLst>
              </a:tr>
            </a:tbl>
          </a:graphicData>
        </a:graphic>
      </p:graphicFrame>
      <p:sp>
        <p:nvSpPr>
          <p:cNvPr id="2" name="Textplatzhalt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>
                <a:latin typeface="AMS Laborat" pitchFamily="50" charset="0"/>
                <a:ea typeface="AMS Laborat" pitchFamily="50" charset="0"/>
              </a:rPr>
              <a:t>   </a:t>
            </a:r>
          </a:p>
        </p:txBody>
      </p:sp>
      <p:sp>
        <p:nvSpPr>
          <p:cNvPr id="3" name="Textfeld 5">
            <a:extLst>
              <a:ext uri="{FF2B5EF4-FFF2-40B4-BE49-F238E27FC236}">
                <a16:creationId xmlns:a16="http://schemas.microsoft.com/office/drawing/2014/main" id="{5BD76A27-3BDF-B6B4-AB5E-57E247B1CB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5" y="4149725"/>
            <a:ext cx="3419475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0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&gt;"/>
              <a:defRPr sz="3200">
                <a:solidFill>
                  <a:srgbClr val="004F9F"/>
                </a:solidFill>
                <a:latin typeface="AMS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rgbClr val="004F9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rgbClr val="004F9F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004F9F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rgbClr val="004F9F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004F9F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004F9F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004F9F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004F9F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300" b="0" dirty="0">
                <a:solidFill>
                  <a:schemeClr val="bg1"/>
                </a:solidFill>
              </a:rPr>
              <a:t>&gt;&gt;Juli 2025&lt;&lt;</a:t>
            </a:r>
            <a:endParaRPr lang="de-AT" altLang="de-DE" sz="13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9676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/>
              <a:t>Kursabschluss</a:t>
            </a:r>
            <a:endParaRPr lang="de-DE" dirty="0"/>
          </a:p>
        </p:txBody>
      </p:sp>
      <p:sp>
        <p:nvSpPr>
          <p:cNvPr id="11" name="Inhaltsplatzhalt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de-DE" altLang="de-DE" sz="2800" dirty="0"/>
              <a:t>Um Ihre Geldleistung auch nach dem Abschluss Ihres Kurses zu sichern, sprechen Sie bitte zum vereinbarten Termin vor.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de-DE" altLang="de-DE" sz="2800" dirty="0"/>
          </a:p>
          <a:p>
            <a:pPr marL="0" indent="0"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de-AT" altLang="de-DE" sz="2800" dirty="0"/>
              <a:t>Sollten Sie keinen Termin haben, bitte umgehend –</a:t>
            </a:r>
            <a:r>
              <a:rPr lang="de-DE" altLang="de-DE" sz="2800" dirty="0"/>
              <a:t> spätestens am Tag nach Kursende - bei Ihrer AMS-Geschäftsstelle vorsprechen.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74924-75D7-4C14-AA28-80A89DA7EBFA}" type="slidenum">
              <a:rPr lang="de-DE" smtClean="0"/>
              <a:pPr/>
              <a:t>10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27831803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dirty="0"/>
              <a:t>Teilnahme/Zertifikat</a:t>
            </a:r>
            <a:endParaRPr lang="de-DE" dirty="0"/>
          </a:p>
        </p:txBody>
      </p:sp>
      <p:sp>
        <p:nvSpPr>
          <p:cNvPr id="11" name="Inhaltsplatzhalter 10"/>
          <p:cNvSpPr>
            <a:spLocks noGrp="1"/>
          </p:cNvSpPr>
          <p:nvPr>
            <p:ph idx="1"/>
          </p:nvPr>
        </p:nvSpPr>
        <p:spPr>
          <a:xfrm>
            <a:off x="521293" y="2054086"/>
            <a:ext cx="11232380" cy="4122877"/>
          </a:xfrm>
        </p:spPr>
        <p:txBody>
          <a:bodyPr/>
          <a:lstStyle/>
          <a:p>
            <a:r>
              <a:rPr lang="de-AT" altLang="de-DE" sz="2800" dirty="0"/>
              <a:t>Sie erhalten nach Abschluss Ihrer Aus- und Weiterbildung </a:t>
            </a:r>
          </a:p>
          <a:p>
            <a:r>
              <a:rPr lang="de-AT" altLang="de-DE" sz="2800" dirty="0"/>
              <a:t>eine schriftliche </a:t>
            </a:r>
            <a:r>
              <a:rPr lang="de-AT" altLang="de-DE" sz="2800" b="1" dirty="0"/>
              <a:t>Teilnahmebestätigung</a:t>
            </a:r>
            <a:r>
              <a:rPr lang="de-AT" altLang="de-DE" sz="2800" dirty="0"/>
              <a:t> oder</a:t>
            </a:r>
          </a:p>
          <a:p>
            <a:r>
              <a:rPr lang="de-AT" altLang="de-DE" sz="2800" dirty="0"/>
              <a:t> ein </a:t>
            </a:r>
            <a:r>
              <a:rPr lang="de-AT" altLang="de-DE" sz="2800" b="1" dirty="0"/>
              <a:t>Abschlusszertifikat</a:t>
            </a:r>
            <a:r>
              <a:rPr lang="de-AT" altLang="de-DE" sz="2800" dirty="0"/>
              <a:t>!</a:t>
            </a:r>
            <a:endParaRPr lang="de-AT" altLang="de-DE" dirty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74924-75D7-4C14-AA28-80A89DA7EBFA}" type="slidenum">
              <a:rPr lang="de-DE" smtClean="0"/>
              <a:pPr/>
              <a:t>11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8129547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/>
              <a:t>Teilnahmezufriedenheit</a:t>
            </a:r>
            <a:endParaRPr lang="de-DE" dirty="0"/>
          </a:p>
        </p:txBody>
      </p:sp>
      <p:sp>
        <p:nvSpPr>
          <p:cNvPr id="11" name="Inhaltsplatzhalt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de-AT" altLang="de-DE" sz="2800" dirty="0"/>
              <a:t>Sie erhalten umgehend nach Kursende den </a:t>
            </a:r>
            <a:r>
              <a:rPr lang="de-AT" altLang="de-DE" sz="2800" b="1" dirty="0"/>
              <a:t>Link zur Teilnahmezufriedenheit</a:t>
            </a:r>
            <a:r>
              <a:rPr lang="de-AT" altLang="de-DE" sz="2800" dirty="0"/>
              <a:t> (per </a:t>
            </a:r>
            <a:r>
              <a:rPr lang="de-AT" altLang="de-DE" sz="2800" dirty="0" err="1"/>
              <a:t>eAMS</a:t>
            </a:r>
            <a:r>
              <a:rPr lang="de-AT" altLang="de-DE" sz="2800" dirty="0"/>
              <a:t> Konto, E-Mail oder SMS).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de-AT" altLang="de-DE" sz="28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de-DE" altLang="de-DE" sz="2800" b="1" dirty="0"/>
              <a:t>Es ist sehr wichtig</a:t>
            </a:r>
            <a:r>
              <a:rPr lang="de-DE" altLang="de-DE" sz="2800" dirty="0"/>
              <a:t>, dass Sie diese anonyme Umfrage beantworten! Nur so können wir die Qualität unserer Angebote verbessern.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de-DE" altLang="de-DE" sz="28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de-DE" altLang="de-DE" sz="2800" b="1" dirty="0"/>
              <a:t>Ihr Feedback kann beeinflussen</a:t>
            </a:r>
            <a:r>
              <a:rPr lang="de-DE" altLang="de-DE" sz="2800" dirty="0"/>
              <a:t>, ob der Kurs in dieser Form weiterhin angeboten wird.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74924-75D7-4C14-AA28-80A89DA7EBFA}" type="slidenum">
              <a:rPr lang="de-DE" smtClean="0"/>
              <a:pPr/>
              <a:t>12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924272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  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74924-75D7-4C14-AA28-80A89DA7EBFA}" type="slidenum">
              <a:rPr lang="de-DE" smtClean="0"/>
              <a:pPr/>
              <a:t>13</a:t>
            </a:fld>
            <a:endParaRPr lang="de-DE" dirty="0"/>
          </a:p>
        </p:txBody>
      </p:sp>
      <p:sp>
        <p:nvSpPr>
          <p:cNvPr id="10" name="Titel 9"/>
          <p:cNvSpPr>
            <a:spLocks noGrp="1"/>
          </p:cNvSpPr>
          <p:nvPr>
            <p:ph type="title" idx="4294967295"/>
          </p:nvPr>
        </p:nvSpPr>
        <p:spPr>
          <a:xfrm>
            <a:off x="804334" y="887941"/>
            <a:ext cx="9545638" cy="1023938"/>
          </a:xfrm>
        </p:spPr>
        <p:txBody>
          <a:bodyPr/>
          <a:lstStyle/>
          <a:p>
            <a:pPr algn="ctr"/>
            <a:r>
              <a:rPr lang="de-DE" altLang="de-DE" dirty="0"/>
              <a:t>Alles Gute!</a:t>
            </a:r>
            <a:endParaRPr lang="de-DE" dirty="0"/>
          </a:p>
        </p:txBody>
      </p:sp>
      <p:sp>
        <p:nvSpPr>
          <p:cNvPr id="11" name="Inhaltsplatzhalter 10"/>
          <p:cNvSpPr>
            <a:spLocks noGrp="1"/>
          </p:cNvSpPr>
          <p:nvPr>
            <p:ph idx="4294967295"/>
          </p:nvPr>
        </p:nvSpPr>
        <p:spPr>
          <a:xfrm>
            <a:off x="222250" y="2675467"/>
            <a:ext cx="11233150" cy="3367337"/>
          </a:xfrm>
        </p:spPr>
        <p:txBody>
          <a:bodyPr/>
          <a:lstStyle/>
          <a:p>
            <a:pPr marL="0" indent="0" algn="ctr">
              <a:buNone/>
            </a:pPr>
            <a:r>
              <a:rPr lang="de-DE" altLang="de-DE" sz="2800" b="1" dirty="0"/>
              <a:t>Wir wünschen Ihnen für Ihren Kursbesuch und für Ihre berufliche Zukunft viel Erfolg!</a:t>
            </a:r>
          </a:p>
          <a:p>
            <a:pPr marL="0" indent="0" algn="ctr">
              <a:buNone/>
            </a:pPr>
            <a:endParaRPr lang="de-DE" altLang="de-DE" sz="2800" b="1" dirty="0"/>
          </a:p>
          <a:p>
            <a:pPr marL="0" indent="0" algn="ctr">
              <a:buNone/>
            </a:pPr>
            <a:r>
              <a:rPr lang="de-AT" altLang="de-DE" sz="2800" b="1" dirty="0"/>
              <a:t>Ihr </a:t>
            </a:r>
            <a:r>
              <a:rPr lang="de-DE" altLang="de-DE" sz="2800" b="1" dirty="0"/>
              <a:t>Arbeitsmarktservice Niederösterreich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39698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/>
              <a:t>AMS NÖ - Förderung</a:t>
            </a:r>
            <a:endParaRPr lang="de-DE" dirty="0"/>
          </a:p>
        </p:txBody>
      </p:sp>
      <p:sp>
        <p:nvSpPr>
          <p:cNvPr id="11" name="Inhaltsplatzhalter 10"/>
          <p:cNvSpPr>
            <a:spLocks noGrp="1"/>
          </p:cNvSpPr>
          <p:nvPr>
            <p:ph idx="1"/>
          </p:nvPr>
        </p:nvSpPr>
        <p:spPr>
          <a:xfrm>
            <a:off x="521293" y="1842052"/>
            <a:ext cx="11232380" cy="4334912"/>
          </a:xfrm>
        </p:spPr>
        <p:txBody>
          <a:bodyPr/>
          <a:lstStyle/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lang="de-DE" altLang="de-DE" sz="2800" dirty="0"/>
              <a:t>Aus- und Weiterbildung verbessert Ihre </a:t>
            </a: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lang="de-DE" altLang="de-DE" sz="2800" dirty="0"/>
              <a:t>Chancen am Arbeitsmarkt!</a:t>
            </a:r>
            <a:br>
              <a:rPr lang="de-DE" altLang="de-DE" sz="2400" dirty="0"/>
            </a:br>
            <a:endParaRPr lang="de-DE" altLang="de-DE" sz="2400" dirty="0"/>
          </a:p>
          <a:p>
            <a:pPr marL="0" indent="0" algn="ctr"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n-GB" altLang="de-DE" sz="2800" b="1" dirty="0" err="1"/>
              <a:t>Herzlich</a:t>
            </a:r>
            <a:r>
              <a:rPr lang="en-GB" altLang="de-DE" sz="2800" b="1" dirty="0"/>
              <a:t> </a:t>
            </a:r>
            <a:r>
              <a:rPr lang="en-GB" altLang="de-DE" sz="2800" b="1" dirty="0" err="1"/>
              <a:t>Willkommen</a:t>
            </a:r>
            <a:endParaRPr lang="en-GB" altLang="de-DE" sz="2800" b="1" dirty="0"/>
          </a:p>
          <a:p>
            <a:pPr marL="0" indent="0" algn="ctr"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n-GB" altLang="de-DE" sz="2400" dirty="0" err="1"/>
              <a:t>zum</a:t>
            </a:r>
            <a:r>
              <a:rPr lang="en-GB" altLang="de-DE" sz="2400" dirty="0"/>
              <a:t> </a:t>
            </a:r>
            <a:r>
              <a:rPr lang="en-GB" altLang="de-DE" sz="2400" dirty="0" err="1"/>
              <a:t>Kurs</a:t>
            </a:r>
            <a:r>
              <a:rPr lang="en-GB" altLang="de-DE" sz="2400" dirty="0"/>
              <a:t> &gt;&gt;</a:t>
            </a:r>
            <a:r>
              <a:rPr lang="en-GB" altLang="de-DE" sz="2400" dirty="0">
                <a:solidFill>
                  <a:srgbClr val="FF0000"/>
                </a:solidFill>
              </a:rPr>
              <a:t>Aus- </a:t>
            </a:r>
            <a:r>
              <a:rPr lang="en-GB" altLang="de-DE" sz="2400" dirty="0" err="1">
                <a:solidFill>
                  <a:srgbClr val="FF0000"/>
                </a:solidFill>
              </a:rPr>
              <a:t>bzw</a:t>
            </a:r>
            <a:r>
              <a:rPr lang="en-GB" altLang="de-DE" sz="2400" dirty="0">
                <a:solidFill>
                  <a:srgbClr val="FF0000"/>
                </a:solidFill>
              </a:rPr>
              <a:t>. </a:t>
            </a:r>
            <a:r>
              <a:rPr lang="en-GB" altLang="de-DE" sz="2400" dirty="0" err="1">
                <a:solidFill>
                  <a:srgbClr val="FF0000"/>
                </a:solidFill>
              </a:rPr>
              <a:t>Weiterbildung</a:t>
            </a:r>
            <a:r>
              <a:rPr lang="en-GB" altLang="de-DE" sz="2400" dirty="0"/>
              <a:t>&lt;&lt; </a:t>
            </a:r>
            <a:r>
              <a:rPr lang="en-GB" altLang="de-DE" sz="2400" dirty="0" err="1"/>
              <a:t>mit</a:t>
            </a:r>
            <a:r>
              <a:rPr lang="en-GB" altLang="de-DE" sz="2400" dirty="0"/>
              <a:t> &gt;&gt;</a:t>
            </a:r>
            <a:r>
              <a:rPr lang="en-GB" altLang="de-DE" sz="2400" dirty="0" err="1">
                <a:solidFill>
                  <a:srgbClr val="FF0000"/>
                </a:solidFill>
              </a:rPr>
              <a:t>Bildungsträger</a:t>
            </a:r>
            <a:r>
              <a:rPr lang="en-GB" altLang="de-DE" sz="2400" dirty="0"/>
              <a:t>&lt;&lt;.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74924-75D7-4C14-AA28-80A89DA7EBFA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358993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dirty="0" err="1"/>
              <a:t>Ansprechpartner_innen</a:t>
            </a:r>
            <a:endParaRPr lang="de-DE" dirty="0"/>
          </a:p>
        </p:txBody>
      </p:sp>
      <p:sp>
        <p:nvSpPr>
          <p:cNvPr id="11" name="Inhaltsplatzhalt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lnSpc>
                <a:spcPct val="150000"/>
              </a:lnSpc>
              <a:buFont typeface="Arial" panose="020B0604020202020204" pitchFamily="34" charset="0"/>
              <a:buNone/>
              <a:defRPr/>
            </a:pPr>
            <a:r>
              <a:rPr lang="de-AT" altLang="de-DE" sz="2800" b="1" dirty="0"/>
              <a:t>für Hilfestellungen während der Teilnahme</a:t>
            </a:r>
            <a:br>
              <a:rPr lang="de-AT" altLang="de-DE" sz="2800" b="1" dirty="0"/>
            </a:br>
            <a:endParaRPr lang="de-AT" altLang="de-DE" sz="1600" dirty="0"/>
          </a:p>
          <a:p>
            <a:pPr ea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AT" altLang="de-DE" sz="2800" dirty="0"/>
              <a:t>Ihre Trainerin/Ihr Trainer vor Ort</a:t>
            </a:r>
          </a:p>
          <a:p>
            <a:pPr ea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AT" altLang="de-DE" sz="2800" dirty="0"/>
              <a:t>AMS-</a:t>
            </a:r>
            <a:r>
              <a:rPr lang="de-AT" altLang="de-DE" sz="2800" dirty="0" err="1"/>
              <a:t>Kursbetreuer_in</a:t>
            </a:r>
            <a:r>
              <a:rPr lang="de-AT" altLang="de-DE" sz="2800" dirty="0"/>
              <a:t> (siehe Plakate “Ihre Meinung ist uns wichtig!”)</a:t>
            </a:r>
          </a:p>
          <a:p>
            <a:pPr ea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AT" altLang="de-DE" sz="2800" dirty="0"/>
              <a:t>Ihre Beraterin/Ihr Berater via Ihrem </a:t>
            </a:r>
            <a:r>
              <a:rPr lang="de-AT" altLang="de-DE" sz="2800" dirty="0" err="1"/>
              <a:t>MeinAMS</a:t>
            </a:r>
            <a:r>
              <a:rPr lang="de-AT" altLang="de-DE" sz="2800" dirty="0"/>
              <a:t> Konto</a:t>
            </a:r>
            <a:endParaRPr lang="de-DE" altLang="de-DE" sz="2800" dirty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74924-75D7-4C14-AA28-80A89DA7EBFA}" type="slidenum">
              <a:rPr lang="de-DE" smtClean="0"/>
              <a:pPr/>
              <a:t>3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484271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/>
              <a:t>Förderung</a:t>
            </a:r>
            <a:endParaRPr lang="de-DE" dirty="0"/>
          </a:p>
        </p:txBody>
      </p:sp>
      <p:sp>
        <p:nvSpPr>
          <p:cNvPr id="11" name="Inhaltsplatzhalt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de-DE" sz="2800" b="1" dirty="0" err="1"/>
              <a:t>Ausbildungskosten</a:t>
            </a:r>
            <a:endParaRPr lang="en-GB" altLang="de-DE" sz="2800" b="1" dirty="0"/>
          </a:p>
          <a:p>
            <a:pPr marL="0" indent="0" eaLnBrk="1" hangingPunct="1"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GB" altLang="de-DE" sz="2800" dirty="0"/>
              <a:t>Die </a:t>
            </a:r>
            <a:r>
              <a:rPr lang="en-GB" altLang="de-DE" sz="2800" dirty="0" err="1"/>
              <a:t>Kosten</a:t>
            </a:r>
            <a:r>
              <a:rPr lang="en-GB" altLang="de-DE" sz="2800" dirty="0"/>
              <a:t> für </a:t>
            </a:r>
            <a:r>
              <a:rPr lang="en-GB" altLang="de-DE" sz="2800" dirty="0" err="1"/>
              <a:t>Ihre</a:t>
            </a:r>
            <a:r>
              <a:rPr lang="en-GB" altLang="de-DE" sz="2800" dirty="0"/>
              <a:t> Aus- und </a:t>
            </a:r>
            <a:r>
              <a:rPr lang="en-GB" altLang="de-DE" sz="2800" dirty="0" err="1"/>
              <a:t>Weiterbildung</a:t>
            </a:r>
            <a:r>
              <a:rPr lang="en-GB" altLang="de-DE" sz="2800" dirty="0"/>
              <a:t> </a:t>
            </a:r>
            <a:r>
              <a:rPr lang="en-GB" altLang="de-DE" sz="2800" dirty="0" err="1"/>
              <a:t>werden</a:t>
            </a:r>
            <a:r>
              <a:rPr lang="en-GB" altLang="de-DE" sz="2800" dirty="0"/>
              <a:t> </a:t>
            </a:r>
            <a:r>
              <a:rPr lang="en-GB" altLang="de-DE" sz="2800" dirty="0" err="1"/>
              <a:t>vom</a:t>
            </a:r>
            <a:r>
              <a:rPr lang="en-GB" altLang="de-DE" sz="2800" dirty="0"/>
              <a:t> AMS Niederösterreich </a:t>
            </a:r>
            <a:r>
              <a:rPr lang="en-GB" altLang="de-DE" sz="2800" dirty="0" err="1"/>
              <a:t>übernommen</a:t>
            </a:r>
            <a:r>
              <a:rPr lang="en-GB" altLang="de-DE" sz="2800" dirty="0"/>
              <a:t>.</a:t>
            </a:r>
            <a:br>
              <a:rPr lang="en-GB" altLang="de-DE" sz="2800" dirty="0"/>
            </a:br>
            <a:br>
              <a:rPr lang="en-GB" altLang="de-DE" sz="2800" dirty="0"/>
            </a:br>
            <a:r>
              <a:rPr lang="en-GB" altLang="de-DE" sz="2800" b="1" dirty="0" err="1"/>
              <a:t>Individualförderungen</a:t>
            </a:r>
            <a:endParaRPr lang="en-GB" altLang="de-DE" sz="2800" b="1" dirty="0"/>
          </a:p>
          <a:p>
            <a:pPr marL="0" indent="0" eaLnBrk="1" hangingPunct="1"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GB" altLang="de-DE" sz="2800" dirty="0" err="1"/>
              <a:t>z.B.</a:t>
            </a:r>
            <a:r>
              <a:rPr lang="en-GB" altLang="de-DE" sz="2800" dirty="0"/>
              <a:t>: </a:t>
            </a:r>
            <a:r>
              <a:rPr lang="en-GB" altLang="de-DE" sz="2800" dirty="0" err="1"/>
              <a:t>Existenzsicherung</a:t>
            </a:r>
            <a:r>
              <a:rPr lang="en-GB" altLang="de-DE" sz="2800" dirty="0"/>
              <a:t>, </a:t>
            </a:r>
            <a:r>
              <a:rPr lang="en-GB" altLang="de-DE" sz="2800" dirty="0" err="1"/>
              <a:t>Kinderbetreuung</a:t>
            </a:r>
            <a:r>
              <a:rPr lang="en-GB" altLang="de-DE" sz="2800" dirty="0"/>
              <a:t>, </a:t>
            </a:r>
            <a:r>
              <a:rPr lang="en-GB" altLang="de-DE" sz="2800" dirty="0" err="1"/>
              <a:t>Reisekosten</a:t>
            </a:r>
            <a:br>
              <a:rPr lang="en-GB" altLang="de-DE" sz="2800" dirty="0"/>
            </a:br>
            <a:br>
              <a:rPr lang="en-GB" altLang="de-DE" sz="2800" dirty="0"/>
            </a:br>
            <a:r>
              <a:rPr lang="en-GB" altLang="de-DE" dirty="0"/>
              <a:t>B</a:t>
            </a:r>
            <a:r>
              <a:rPr lang="en-GB" altLang="de-DE" sz="2800" dirty="0"/>
              <a:t>itte </a:t>
            </a:r>
            <a:r>
              <a:rPr lang="en-GB" altLang="de-DE" sz="2800" dirty="0" err="1"/>
              <a:t>nehmen</a:t>
            </a:r>
            <a:r>
              <a:rPr lang="en-GB" altLang="de-DE" sz="2800" dirty="0"/>
              <a:t> Sie </a:t>
            </a:r>
            <a:r>
              <a:rPr lang="en-GB" altLang="de-DE" sz="2800" dirty="0" err="1"/>
              <a:t>umgehend</a:t>
            </a:r>
            <a:r>
              <a:rPr lang="en-GB" altLang="de-DE" sz="2800" dirty="0"/>
              <a:t> </a:t>
            </a:r>
            <a:r>
              <a:rPr lang="en-GB" altLang="de-DE" sz="2800" dirty="0" err="1"/>
              <a:t>mit</a:t>
            </a:r>
            <a:r>
              <a:rPr lang="en-GB" altLang="de-DE" sz="2800" dirty="0"/>
              <a:t> </a:t>
            </a:r>
            <a:r>
              <a:rPr lang="en-GB" altLang="de-DE" sz="2800" dirty="0" err="1"/>
              <a:t>Ihrem_r</a:t>
            </a:r>
            <a:r>
              <a:rPr lang="en-GB" altLang="de-DE" sz="2800" dirty="0"/>
              <a:t> AMS-</a:t>
            </a:r>
            <a:r>
              <a:rPr lang="en-GB" altLang="de-DE" sz="2800" dirty="0" err="1"/>
              <a:t>Berater_in</a:t>
            </a:r>
            <a:r>
              <a:rPr lang="en-GB" altLang="de-DE" sz="2800" dirty="0"/>
              <a:t> </a:t>
            </a:r>
            <a:r>
              <a:rPr lang="en-GB" altLang="de-DE" sz="2800" dirty="0" err="1"/>
              <a:t>Kontakt</a:t>
            </a:r>
            <a:r>
              <a:rPr lang="en-GB" altLang="de-DE" sz="2800" dirty="0"/>
              <a:t> auf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74924-75D7-4C14-AA28-80A89DA7EBFA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   	</a:t>
            </a:r>
          </a:p>
        </p:txBody>
      </p:sp>
    </p:spTree>
    <p:extLst>
      <p:ext uri="{BB962C8B-B14F-4D97-AF65-F5344CB8AC3E}">
        <p14:creationId xmlns:p14="http://schemas.microsoft.com/office/powerpoint/2010/main" val="1619320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/>
              <a:t>Förderantrag</a:t>
            </a:r>
            <a:endParaRPr lang="de-DE" dirty="0"/>
          </a:p>
        </p:txBody>
      </p:sp>
      <p:sp>
        <p:nvSpPr>
          <p:cNvPr id="11" name="Inhaltsplatzhalt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lnSpc>
                <a:spcPts val="3800"/>
              </a:lnSpc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GB" altLang="de-DE" sz="2800" dirty="0"/>
              <a:t>Falls Sie für </a:t>
            </a:r>
            <a:r>
              <a:rPr lang="en-GB" altLang="de-DE" sz="2800" dirty="0" err="1"/>
              <a:t>Ihren</a:t>
            </a:r>
            <a:r>
              <a:rPr lang="en-GB" altLang="de-DE" sz="2800" dirty="0"/>
              <a:t> </a:t>
            </a:r>
            <a:r>
              <a:rPr lang="en-GB" altLang="de-DE" sz="2800" dirty="0" err="1"/>
              <a:t>Kursbesuch</a:t>
            </a:r>
            <a:r>
              <a:rPr lang="en-GB" altLang="de-DE" sz="2800" dirty="0"/>
              <a:t> </a:t>
            </a:r>
            <a:r>
              <a:rPr lang="en-GB" altLang="de-DE" sz="2800" dirty="0" err="1"/>
              <a:t>noch</a:t>
            </a:r>
            <a:r>
              <a:rPr lang="en-GB" altLang="de-DE" sz="2800" dirty="0"/>
              <a:t> </a:t>
            </a:r>
            <a:r>
              <a:rPr lang="en-GB" altLang="de-DE" sz="2800" dirty="0" err="1"/>
              <a:t>keinen</a:t>
            </a:r>
            <a:r>
              <a:rPr lang="en-GB" altLang="de-DE" sz="2800" dirty="0"/>
              <a:t> </a:t>
            </a:r>
            <a:r>
              <a:rPr lang="en-GB" altLang="de-DE" sz="2800" dirty="0" err="1"/>
              <a:t>Förderantrag</a:t>
            </a:r>
            <a:r>
              <a:rPr lang="en-GB" altLang="de-DE" sz="2800" dirty="0"/>
              <a:t> (</a:t>
            </a:r>
            <a:r>
              <a:rPr lang="en-GB" altLang="de-DE" sz="2800" dirty="0" err="1"/>
              <a:t>Begehren</a:t>
            </a:r>
            <a:r>
              <a:rPr lang="en-GB" altLang="de-DE" sz="2800" dirty="0"/>
              <a:t>) </a:t>
            </a:r>
            <a:r>
              <a:rPr lang="en-GB" altLang="de-DE" sz="2800" dirty="0" err="1"/>
              <a:t>gestellt</a:t>
            </a:r>
            <a:r>
              <a:rPr lang="en-GB" altLang="de-DE" sz="2800" dirty="0"/>
              <a:t> </a:t>
            </a:r>
            <a:r>
              <a:rPr lang="en-GB" altLang="de-DE" sz="2800" dirty="0" err="1"/>
              <a:t>haben</a:t>
            </a:r>
            <a:r>
              <a:rPr lang="en-GB" altLang="de-DE" sz="2800" dirty="0"/>
              <a:t>, so tun Sie dies bitte </a:t>
            </a:r>
            <a:r>
              <a:rPr lang="en-GB" altLang="de-DE" sz="2800" dirty="0" err="1"/>
              <a:t>umgehend</a:t>
            </a:r>
            <a:r>
              <a:rPr lang="en-GB" altLang="de-DE" sz="2800" dirty="0"/>
              <a:t>!</a:t>
            </a:r>
          </a:p>
          <a:p>
            <a:pPr marL="0" indent="0" eaLnBrk="1" hangingPunct="1">
              <a:lnSpc>
                <a:spcPts val="3800"/>
              </a:lnSpc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GB" altLang="de-DE" sz="2800" dirty="0"/>
              <a:t>Sie </a:t>
            </a:r>
            <a:r>
              <a:rPr lang="en-GB" altLang="de-DE" sz="2800" dirty="0" err="1"/>
              <a:t>können</a:t>
            </a:r>
            <a:r>
              <a:rPr lang="en-GB" altLang="de-DE" sz="2800" dirty="0"/>
              <a:t> </a:t>
            </a:r>
            <a:r>
              <a:rPr lang="en-GB" altLang="de-DE" sz="2800" dirty="0" err="1"/>
              <a:t>diesen</a:t>
            </a:r>
            <a:r>
              <a:rPr lang="en-GB" altLang="de-DE" sz="2800" dirty="0"/>
              <a:t> am </a:t>
            </a:r>
            <a:r>
              <a:rPr lang="en-GB" altLang="de-DE" sz="2800" dirty="0" err="1"/>
              <a:t>einfachsten</a:t>
            </a:r>
            <a:r>
              <a:rPr lang="en-GB" altLang="de-DE" sz="2800" dirty="0"/>
              <a:t> </a:t>
            </a:r>
            <a:r>
              <a:rPr lang="en-GB" altLang="de-DE" sz="2800" dirty="0" err="1"/>
              <a:t>über</a:t>
            </a:r>
            <a:r>
              <a:rPr lang="en-GB" altLang="de-DE" sz="2800" dirty="0"/>
              <a:t> </a:t>
            </a:r>
            <a:r>
              <a:rPr lang="en-GB" altLang="de-DE" sz="2800" dirty="0" err="1"/>
              <a:t>Ihr</a:t>
            </a:r>
            <a:r>
              <a:rPr lang="en-GB" altLang="de-DE" sz="2800" dirty="0"/>
              <a:t> </a:t>
            </a:r>
            <a:r>
              <a:rPr lang="en-GB" altLang="de-DE" sz="2800" dirty="0" err="1"/>
              <a:t>MeinAMS</a:t>
            </a:r>
            <a:r>
              <a:rPr lang="en-GB" altLang="de-DE" sz="2800" dirty="0"/>
              <a:t> - </a:t>
            </a:r>
            <a:r>
              <a:rPr lang="en-GB" altLang="de-DE" sz="2800" dirty="0" err="1"/>
              <a:t>Konto</a:t>
            </a:r>
            <a:r>
              <a:rPr lang="en-GB" altLang="de-DE" sz="2800" dirty="0"/>
              <a:t> </a:t>
            </a:r>
            <a:r>
              <a:rPr lang="en-GB" altLang="de-DE" sz="2800" dirty="0" err="1"/>
              <a:t>stellen</a:t>
            </a:r>
            <a:r>
              <a:rPr lang="en-GB" altLang="de-DE" sz="2800" dirty="0"/>
              <a:t>. </a:t>
            </a:r>
            <a:r>
              <a:rPr lang="en-GB" altLang="de-DE" sz="2800" dirty="0" err="1"/>
              <a:t>Ihr_e</a:t>
            </a:r>
            <a:r>
              <a:rPr lang="en-GB" altLang="de-DE" sz="2800" dirty="0"/>
              <a:t> </a:t>
            </a:r>
            <a:r>
              <a:rPr lang="en-GB" altLang="de-DE" sz="2800" dirty="0" err="1"/>
              <a:t>Trainer_in</a:t>
            </a:r>
            <a:r>
              <a:rPr lang="en-GB" altLang="de-DE" sz="2800" dirty="0"/>
              <a:t> </a:t>
            </a:r>
            <a:r>
              <a:rPr lang="en-GB" altLang="de-DE" sz="2800" dirty="0" err="1"/>
              <a:t>unterstützt</a:t>
            </a:r>
            <a:r>
              <a:rPr lang="en-GB" altLang="de-DE" sz="2800" dirty="0"/>
              <a:t> Sie gerne!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74924-75D7-4C14-AA28-80A89DA7EBFA}" type="slidenum">
              <a:rPr lang="de-DE" smtClean="0"/>
              <a:pPr/>
              <a:t>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7723668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/>
              <a:t>Versicherung</a:t>
            </a:r>
            <a:endParaRPr lang="de-DE" dirty="0"/>
          </a:p>
        </p:txBody>
      </p:sp>
      <p:sp>
        <p:nvSpPr>
          <p:cNvPr id="11" name="Inhaltsplatzhalt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lnSpc>
                <a:spcPct val="15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de-DE" sz="2800" b="1" dirty="0"/>
              <a:t>Versicherung während Ihres Kursbesuchs</a:t>
            </a:r>
          </a:p>
          <a:p>
            <a:pPr marL="0" indent="0" eaLnBrk="1" hangingPunct="1">
              <a:lnSpc>
                <a:spcPct val="15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de-DE" sz="2800" dirty="0"/>
              <a:t>Ihre Sozialversicherung enthält: </a:t>
            </a:r>
          </a:p>
          <a:p>
            <a:pPr eaLnBrk="1" hangingPunct="1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de-DE" sz="2800" dirty="0"/>
              <a:t>Unfallversicherung</a:t>
            </a:r>
          </a:p>
          <a:p>
            <a:pPr eaLnBrk="1" hangingPunct="1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de-DE" sz="2800" dirty="0"/>
              <a:t>Krankenversicherung</a:t>
            </a:r>
          </a:p>
          <a:p>
            <a:pPr marL="0" indent="0" eaLnBrk="1" hangingPunct="1">
              <a:lnSpc>
                <a:spcPct val="15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de-DE" sz="1800" dirty="0"/>
              <a:t>Nur bei Anspruch auf Leistungen nach </a:t>
            </a:r>
            <a:r>
              <a:rPr lang="de-DE" sz="1800" dirty="0" err="1"/>
              <a:t>AlVG</a:t>
            </a:r>
            <a:r>
              <a:rPr lang="de-DE" sz="1800" dirty="0"/>
              <a:t> oder AMSG.</a:t>
            </a:r>
            <a:endParaRPr lang="de-AT" sz="1800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74924-75D7-4C14-AA28-80A89DA7EBFA}" type="slidenum">
              <a:rPr lang="de-DE" smtClean="0"/>
              <a:pPr/>
              <a:t>6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22696158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/>
              <a:t>Abwesenheiten</a:t>
            </a:r>
            <a:endParaRPr lang="de-DE" dirty="0"/>
          </a:p>
        </p:txBody>
      </p:sp>
      <p:sp>
        <p:nvSpPr>
          <p:cNvPr id="11" name="Inhaltsplatzhalter 10"/>
          <p:cNvSpPr>
            <a:spLocks noGrp="1"/>
          </p:cNvSpPr>
          <p:nvPr>
            <p:ph idx="1"/>
          </p:nvPr>
        </p:nvSpPr>
        <p:spPr>
          <a:xfrm>
            <a:off x="521293" y="1155032"/>
            <a:ext cx="11232380" cy="5021932"/>
          </a:xfrm>
        </p:spPr>
        <p:txBody>
          <a:bodyPr/>
          <a:lstStyle/>
          <a:p>
            <a:pPr eaLnBrk="1" hangingPunct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altLang="de-DE" sz="2800" dirty="0"/>
              <a:t>Jede Abwesenheit muss bis spätestens 09:00 Uhr</a:t>
            </a:r>
            <a:br>
              <a:rPr lang="de-DE" altLang="de-DE" sz="2800" dirty="0"/>
            </a:br>
            <a:r>
              <a:rPr lang="de-DE" altLang="de-DE" sz="2800" dirty="0"/>
              <a:t>bei Ihrem Kursinstitut gemeldet werden</a:t>
            </a:r>
            <a:r>
              <a:rPr lang="en-GB" altLang="de-DE" sz="2800" dirty="0"/>
              <a:t> &gt;&gt;</a:t>
            </a:r>
            <a:r>
              <a:rPr lang="en-GB" altLang="de-DE" sz="2800" dirty="0" err="1">
                <a:solidFill>
                  <a:srgbClr val="FF0000"/>
                </a:solidFill>
              </a:rPr>
              <a:t>Telefonnummer</a:t>
            </a:r>
            <a:r>
              <a:rPr lang="en-GB" altLang="de-DE" sz="2800" dirty="0"/>
              <a:t>&lt;&lt;.</a:t>
            </a:r>
          </a:p>
          <a:p>
            <a:pPr eaLnBrk="1" hangingPunct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altLang="de-DE" sz="2800" dirty="0"/>
              <a:t>Für jede Abwesenheit ist eine schriftliche Bestätigung erforderlich.</a:t>
            </a:r>
          </a:p>
          <a:p>
            <a:pPr eaLnBrk="1" hangingPunct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altLang="de-DE" sz="2800" dirty="0"/>
              <a:t>Arztbestätigungen ab dem ersten Tag Krankenstand.</a:t>
            </a:r>
          </a:p>
          <a:p>
            <a:pPr eaLnBrk="1" hangingPunct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altLang="de-DE" sz="2800" dirty="0"/>
              <a:t>Rückmeldung nach </a:t>
            </a:r>
            <a:r>
              <a:rPr lang="de-DE" altLang="de-DE" sz="2800" b="1" dirty="0"/>
              <a:t>einer Unterbrechung (Ausland, Krankenstand, etc.) umgehend im Kurs. Falls an diesem Tag kein regulärer Kurs stattfindet,  telefonisch beim Kursinstitut.</a:t>
            </a:r>
          </a:p>
          <a:p>
            <a:pPr eaLnBrk="1" hangingPunct="1">
              <a:spcAft>
                <a:spcPct val="50000"/>
              </a:spcAft>
              <a:buFont typeface="Arial" panose="020B0604020202020204" pitchFamily="34" charset="0"/>
              <a:buChar char="•"/>
            </a:pPr>
            <a:r>
              <a:rPr lang="de-DE" altLang="de-DE" sz="2800" dirty="0"/>
              <a:t>Nicht entschuldigte Abwesenheiten führen zum Verlust Ihres Leistungsbezuges!</a:t>
            </a:r>
            <a:endParaRPr lang="de-AT" altLang="de-DE" sz="2800" dirty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74924-75D7-4C14-AA28-80A89DA7EBFA}" type="slidenum">
              <a:rPr lang="de-DE" smtClean="0"/>
              <a:pPr/>
              <a:t>7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20704804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/>
              <a:t>Bewerbung während des Kursbesuchs</a:t>
            </a:r>
            <a:endParaRPr lang="de-DE" dirty="0"/>
          </a:p>
        </p:txBody>
      </p:sp>
      <p:sp>
        <p:nvSpPr>
          <p:cNvPr id="11" name="Inhaltsplatzhalt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en-GB" altLang="de-DE" sz="2800" b="1" dirty="0" err="1"/>
              <a:t>Eigene</a:t>
            </a:r>
            <a:r>
              <a:rPr lang="en-GB" altLang="de-DE" sz="2800" b="1" dirty="0"/>
              <a:t> </a:t>
            </a:r>
            <a:r>
              <a:rPr lang="en-GB" altLang="de-DE" sz="2800" b="1" dirty="0" err="1"/>
              <a:t>Stellensuche</a:t>
            </a:r>
            <a:endParaRPr lang="en-GB" altLang="de-DE" sz="2800" b="1" dirty="0"/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n-GB" altLang="de-DE" sz="2800" dirty="0"/>
              <a:t>www.allejobs.at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n-GB" altLang="de-DE" sz="2800" dirty="0" err="1"/>
              <a:t>eJobroom</a:t>
            </a:r>
            <a:endParaRPr lang="en-GB" altLang="de-DE" sz="2800" dirty="0"/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n-GB" altLang="de-DE" sz="2800" dirty="0"/>
              <a:t>www.ams.at</a:t>
            </a: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endParaRPr lang="en-GB" altLang="de-DE" sz="2800" dirty="0"/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de-AT" altLang="de-DE" sz="2800" dirty="0" err="1"/>
              <a:t>Ihr_e</a:t>
            </a:r>
            <a:r>
              <a:rPr lang="de-AT" altLang="de-DE" sz="2800" dirty="0"/>
              <a:t> </a:t>
            </a:r>
            <a:r>
              <a:rPr lang="de-AT" altLang="de-DE" sz="2800" dirty="0" err="1"/>
              <a:t>Trainer_in</a:t>
            </a:r>
            <a:r>
              <a:rPr lang="de-AT" altLang="de-DE" sz="2800" dirty="0"/>
              <a:t> unterstützt Sie gerne bei Jobrecherchen, Lebenslauf und Bewerbung.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74924-75D7-4C14-AA28-80A89DA7EBFA}" type="slidenum">
              <a:rPr lang="de-DE" smtClean="0"/>
              <a:pPr/>
              <a:t>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32788955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/>
              <a:t>Weiterbildung nach diesem Kurs</a:t>
            </a:r>
            <a:endParaRPr lang="de-DE" dirty="0"/>
          </a:p>
        </p:txBody>
      </p:sp>
      <p:sp>
        <p:nvSpPr>
          <p:cNvPr id="11" name="Inhaltsplatzhalter 10"/>
          <p:cNvSpPr>
            <a:spLocks noGrp="1"/>
          </p:cNvSpPr>
          <p:nvPr>
            <p:ph idx="1"/>
          </p:nvPr>
        </p:nvSpPr>
        <p:spPr>
          <a:xfrm>
            <a:off x="521293" y="2478157"/>
            <a:ext cx="11232380" cy="3698806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de-DE" altLang="de-DE" sz="2800" dirty="0"/>
              <a:t>Der Besuch eines Folge-Kurses ist nur in Absprache mit Ihren 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de-DE" altLang="de-DE" sz="2800" dirty="0"/>
              <a:t>AMS-</a:t>
            </a:r>
            <a:r>
              <a:rPr lang="de-DE" altLang="de-DE" sz="2800" dirty="0" err="1"/>
              <a:t>Berater_innen</a:t>
            </a:r>
            <a:r>
              <a:rPr lang="de-DE" altLang="de-DE" sz="2800" dirty="0"/>
              <a:t> möglich.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GB" altLang="de-DE" sz="2200" dirty="0"/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de-DE" sz="2200" dirty="0"/>
              <a:t>www.ams.at (AMS </a:t>
            </a:r>
            <a:r>
              <a:rPr lang="en-GB" altLang="de-DE" sz="2200" dirty="0" err="1"/>
              <a:t>Weiterbildungsdatenbank</a:t>
            </a:r>
            <a:r>
              <a:rPr lang="en-GB" altLang="de-DE" sz="2200" dirty="0"/>
              <a:t>)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74924-75D7-4C14-AA28-80A89DA7EBFA}" type="slidenum">
              <a:rPr lang="de-DE" smtClean="0"/>
              <a:pPr/>
              <a:t>9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16356223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478</Words>
  <Application>Microsoft Office PowerPoint</Application>
  <PresentationFormat>Breitbild</PresentationFormat>
  <Paragraphs>86</Paragraphs>
  <Slides>13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8" baseType="lpstr">
      <vt:lpstr>Calibri</vt:lpstr>
      <vt:lpstr>AMS Laborat</vt:lpstr>
      <vt:lpstr>AMS Laborat Medium</vt:lpstr>
      <vt:lpstr>Arial</vt:lpstr>
      <vt:lpstr>Office</vt:lpstr>
      <vt:lpstr>PowerPoint-Präsentation</vt:lpstr>
      <vt:lpstr>AMS NÖ - Förderung</vt:lpstr>
      <vt:lpstr>Ansprechpartner_innen</vt:lpstr>
      <vt:lpstr>Förderung</vt:lpstr>
      <vt:lpstr>Förderantrag</vt:lpstr>
      <vt:lpstr>Versicherung</vt:lpstr>
      <vt:lpstr>Abwesenheiten</vt:lpstr>
      <vt:lpstr>Bewerbung während des Kursbesuchs</vt:lpstr>
      <vt:lpstr>Weiterbildung nach diesem Kurs</vt:lpstr>
      <vt:lpstr>Kursabschluss</vt:lpstr>
      <vt:lpstr>Teilnahme/Zertifikat</vt:lpstr>
      <vt:lpstr>Teilnahmezufriedenheit</vt:lpstr>
      <vt:lpstr>Alles Gute!</vt:lpstr>
    </vt:vector>
  </TitlesOfParts>
  <Company>Arbeitsmarktservice Österreich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Carina Pawlik</dc:creator>
  <cp:lastModifiedBy>Wolfgang Verhounig</cp:lastModifiedBy>
  <cp:revision>62</cp:revision>
  <dcterms:created xsi:type="dcterms:W3CDTF">2022-11-10T11:38:43Z</dcterms:created>
  <dcterms:modified xsi:type="dcterms:W3CDTF">2026-03-04T09:40:47Z</dcterms:modified>
</cp:coreProperties>
</file>